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2" r:id="rId6"/>
    <p:sldId id="265" r:id="rId7"/>
    <p:sldId id="267" r:id="rId8"/>
    <p:sldId id="268" r:id="rId9"/>
    <p:sldId id="270" r:id="rId10"/>
    <p:sldId id="273" r:id="rId11"/>
    <p:sldId id="274" r:id="rId12"/>
    <p:sldId id="275" r:id="rId13"/>
    <p:sldId id="278" r:id="rId14"/>
    <p:sldId id="279" r:id="rId15"/>
    <p:sldId id="276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02" autoAdjust="0"/>
  </p:normalViewPr>
  <p:slideViewPr>
    <p:cSldViewPr snapToGrid="0">
      <p:cViewPr varScale="1">
        <p:scale>
          <a:sx n="44" d="100"/>
          <a:sy n="44" d="100"/>
        </p:scale>
        <p:origin x="12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553B-C29B-4A35-AC99-793D732E3D86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6AB9E-158D-4766-822C-FD9585F56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4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6AB9E-158D-4766-822C-FD9585F560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2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6AB9E-158D-4766-822C-FD9585F560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7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6AB9E-158D-4766-822C-FD9585F560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5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2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6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9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1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7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4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2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9E078-B6CD-4458-8FD1-B1210D73EABE}" type="datetimeFigureOut">
              <a:rPr lang="ko-KR" altLang="en-US" smtClean="0"/>
              <a:t>2022-08-19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6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55637" y="2169301"/>
            <a:ext cx="1480726" cy="592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ko-KR" sz="33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 Fit</a:t>
            </a:r>
            <a:endParaRPr lang="ko-KR" altLang="ko-KR" sz="33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61288" y="3657986"/>
            <a:ext cx="1651414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시연 시나리오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000" y="4569750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2022.07.04 ~ 2022.08.19</a:t>
            </a: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대전 공통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반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유영진 강승훈 </a:t>
            </a:r>
            <a:r>
              <a:rPr lang="ko-KR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김진산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윤영훈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조성환 서준희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5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1"/>
          <a:stretch/>
        </p:blipFill>
        <p:spPr>
          <a:xfrm>
            <a:off x="1800000" y="720000"/>
            <a:ext cx="8150056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대화카드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대화카드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시작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사용자가 버튼을 누르면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시작됨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678834" y="2879886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3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3"/>
          <a:stretch/>
        </p:blipFill>
        <p:spPr>
          <a:xfrm>
            <a:off x="1800000" y="720000"/>
            <a:ext cx="816132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대화카드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다음 </a:t>
            </a:r>
            <a:r>
              <a:rPr lang="ko-KR" altLang="en-US" sz="1500" dirty="0" err="1" smtClean="0"/>
              <a:t>대화카드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변경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종료시</a:t>
            </a:r>
            <a:r>
              <a:rPr lang="ko-KR" altLang="en-US" sz="1500" dirty="0" smtClean="0"/>
              <a:t> 목소리 필터 해제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비디오 켜짐 및 얼굴 필터 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735279" y="1615531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21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346" y="423297"/>
            <a:ext cx="7894288" cy="3625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밸런스 게임 선택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/>
              <a:t>밸</a:t>
            </a:r>
            <a:r>
              <a:rPr lang="ko-KR" altLang="en-US" sz="1500" dirty="0" smtClean="0"/>
              <a:t>런스 게임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클릭 시 게임 시작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참가자가 버튼 선택 시 게임 시작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밸런스 게임 종료 시 얼굴 필터 해제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568204" y="102907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4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20" y="275569"/>
            <a:ext cx="7963395" cy="3940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밸런스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문항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문항 선택됨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다음문제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다음 문항으로 이동</a:t>
            </a:r>
            <a:r>
              <a:rPr lang="en-US" altLang="ko-KR" sz="1500" dirty="0" smtClean="0"/>
              <a:t> 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참가자가 버튼 선택 시 게임 시작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밸런스 게임 종료 시 얼굴 필터 해제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8141676" y="615462"/>
            <a:ext cx="1636847" cy="16302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6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399" y="444646"/>
            <a:ext cx="7257786" cy="3599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게임 선택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캐치마인드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</a:t>
            </a:r>
            <a:r>
              <a:rPr lang="ko-KR" altLang="en-US" sz="1500" dirty="0" err="1" smtClean="0"/>
              <a:t>캐치마인드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실행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고요속의외침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</a:t>
            </a:r>
            <a:r>
              <a:rPr lang="ko-KR" altLang="en-US" sz="1500" dirty="0" err="1" smtClean="0"/>
              <a:t>고요속의</a:t>
            </a:r>
            <a:r>
              <a:rPr lang="ko-KR" altLang="en-US" sz="1500" dirty="0" smtClean="0"/>
              <a:t> 외침 실행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sp>
        <p:nvSpPr>
          <p:cNvPr id="5" name="직사각형 4"/>
          <p:cNvSpPr/>
          <p:nvPr/>
        </p:nvSpPr>
        <p:spPr>
          <a:xfrm>
            <a:off x="8224759" y="967154"/>
            <a:ext cx="1552287" cy="38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19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99794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캐치마인드</a:t>
            </a:r>
            <a:r>
              <a:rPr lang="ko-KR" altLang="en-US" sz="2000" b="1" dirty="0" smtClean="0"/>
              <a:t>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ko-KR" altLang="en-US" sz="1500" dirty="0" smtClean="0"/>
              <a:t>출제자는 해당 캔버스에 그림을 그릴 수 있다</a:t>
            </a:r>
            <a:r>
              <a:rPr lang="en-US" altLang="ko-KR" sz="1500" dirty="0" smtClean="0"/>
              <a:t>.</a:t>
            </a:r>
          </a:p>
          <a:p>
            <a:r>
              <a:rPr lang="ko-KR" altLang="en-US" sz="1500" dirty="0" smtClean="0"/>
              <a:t>출제자는 하단 색상 버튼을 클릭하여 색상을 변경할 수 있다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  <a:p>
            <a:r>
              <a:rPr lang="ko-KR" altLang="en-US" sz="1500" dirty="0" smtClean="0"/>
              <a:t>참가자는 정답을 입력하여 맞출 수 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193" y="823687"/>
            <a:ext cx="5239011" cy="2590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7" y="869310"/>
            <a:ext cx="4985694" cy="249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94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869" y="670145"/>
            <a:ext cx="6920411" cy="34629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고요속의</a:t>
            </a:r>
            <a:r>
              <a:rPr lang="ko-KR" altLang="en-US" sz="2000" b="1" dirty="0" smtClean="0"/>
              <a:t> 외침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ko-KR" altLang="en-US" sz="1500" dirty="0" smtClean="0"/>
              <a:t>게임이 시작되면 출제자는 </a:t>
            </a:r>
            <a:r>
              <a:rPr lang="ko-KR" altLang="en-US" sz="1500" dirty="0" err="1" smtClean="0"/>
              <a:t>음소거된다</a:t>
            </a:r>
            <a:r>
              <a:rPr lang="en-US" altLang="ko-KR" sz="1500" dirty="0" smtClean="0"/>
              <a:t>.</a:t>
            </a:r>
          </a:p>
          <a:p>
            <a:r>
              <a:rPr lang="ko-KR" altLang="en-US" sz="1500" dirty="0" smtClean="0"/>
              <a:t>참가자는 정답을 입력하여 맞출 수 있다</a:t>
            </a:r>
            <a:r>
              <a:rPr lang="en-US" altLang="ko-KR" sz="1500" dirty="0" smtClean="0"/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999322" y="971935"/>
            <a:ext cx="1113634" cy="326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50800"/>
            <a:ext cx="492775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20195"/>
            <a:ext cx="3642787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2293" y="1030147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로그인 전 메인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‘login’</a:t>
            </a:r>
            <a:r>
              <a:rPr lang="ko-KR" altLang="en-US" sz="1500" dirty="0" smtClean="0"/>
              <a:t> 버튼을 통해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‘sign up’ </a:t>
            </a:r>
            <a:r>
              <a:rPr lang="ko-KR" altLang="en-US" sz="1500" dirty="0" smtClean="0"/>
              <a:t>버튼을 통해 회원가입 페이지로 이동</a:t>
            </a:r>
            <a:endParaRPr lang="ko-KR" altLang="en-US" sz="1500" dirty="0"/>
          </a:p>
        </p:txBody>
      </p:sp>
      <p:sp>
        <p:nvSpPr>
          <p:cNvPr id="8" name="직사각형 7"/>
          <p:cNvSpPr/>
          <p:nvPr/>
        </p:nvSpPr>
        <p:spPr>
          <a:xfrm>
            <a:off x="1524000" y="2111901"/>
            <a:ext cx="701040" cy="29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0384" y="4629548"/>
            <a:ext cx="1188720" cy="97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32293" y="4377213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회원가입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이메일로 가입하기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 버튼을 통해 회원가입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‘google</a:t>
            </a:r>
            <a:r>
              <a:rPr lang="ko-KR" altLang="en-US" sz="1500" dirty="0" smtClean="0"/>
              <a:t>로 시작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구글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로그인하러가기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로그인 페이지로 이동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48498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05346"/>
            <a:ext cx="364278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49" y="157167"/>
            <a:ext cx="3643338" cy="324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66950" y="5283725"/>
            <a:ext cx="1238250" cy="34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65618" y="1619792"/>
            <a:ext cx="5000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구글 로그인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endParaRPr lang="en-US" altLang="ko-KR" sz="1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65618" y="4121258"/>
            <a:ext cx="50002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회원가입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회원가입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회원가입 후 회원 상세정보 입력 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이메일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중복 확인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비밀번호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비밀번호 확인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18754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3464"/>
            <a:ext cx="3642787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697205"/>
            <a:ext cx="3642787" cy="28741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5593" y="1234077"/>
            <a:ext cx="500026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가입하기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회원 상세정보 저장 후 메인 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이름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성별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닉네임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지역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입력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en-US" altLang="ko-KR" sz="1500" dirty="0" smtClean="0"/>
              <a:t>MBTI, </a:t>
            </a:r>
            <a:r>
              <a:rPr lang="ko-KR" altLang="en-US" sz="1500" dirty="0" smtClean="0"/>
              <a:t>관심사는 </a:t>
            </a:r>
            <a:r>
              <a:rPr lang="ko-KR" altLang="en-US" sz="1500" dirty="0" err="1" smtClean="0"/>
              <a:t>모달창을</a:t>
            </a:r>
            <a:r>
              <a:rPr lang="ko-KR" altLang="en-US" sz="1500" dirty="0" smtClean="0"/>
              <a:t> 통해 입력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79999" y="2702451"/>
            <a:ext cx="1806075" cy="33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65592" y="4148727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</a:t>
            </a:r>
            <a:r>
              <a:rPr lang="en-US" altLang="ko-KR" sz="2000" b="1" dirty="0" smtClean="0"/>
              <a:t>MBTI </a:t>
            </a:r>
            <a:r>
              <a:rPr lang="ko-KR" altLang="en-US" sz="2000" b="1" dirty="0" smtClean="0"/>
              <a:t>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입력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입력 </a:t>
            </a:r>
            <a:r>
              <a:rPr lang="ko-KR" altLang="en-US" sz="1500" dirty="0" err="1" smtClean="0"/>
              <a:t>모달창</a:t>
            </a:r>
            <a:r>
              <a:rPr lang="ko-KR" altLang="en-US" sz="1500" dirty="0" smtClean="0"/>
              <a:t> 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입력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- 1</a:t>
            </a:r>
            <a:r>
              <a:rPr lang="ko-KR" altLang="en-US" sz="1500" dirty="0" smtClean="0"/>
              <a:t>개의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선택</a:t>
            </a:r>
            <a:endParaRPr lang="en-US" altLang="ko-KR" sz="15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681556" y="5942451"/>
            <a:ext cx="439674" cy="2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6662"/>
            <a:ext cx="3627321" cy="2861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96265"/>
            <a:ext cx="3642787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9867" y="919752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관심사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입력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관심사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입력 </a:t>
            </a:r>
            <a:r>
              <a:rPr lang="ko-KR" altLang="en-US" sz="1500" dirty="0" err="1" smtClean="0"/>
              <a:t>모달창</a:t>
            </a:r>
            <a:r>
              <a:rPr lang="ko-KR" altLang="en-US" sz="1500" dirty="0" smtClean="0"/>
              <a:t> 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관심사 입력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다수의 관심사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선택</a:t>
            </a:r>
            <a:endParaRPr lang="en-US" altLang="ko-KR" sz="15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79867" y="4110627"/>
            <a:ext cx="500026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로그인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로그인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일반 로그인 후 메인페이지로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구글아이디로 로그인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구글 로그인 후 메인페이지로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아이디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비밀번호 오류 시 </a:t>
            </a:r>
            <a:r>
              <a:rPr lang="en-US" altLang="ko-KR" sz="1500" dirty="0" smtClean="0"/>
              <a:t>alert</a:t>
            </a:r>
            <a:r>
              <a:rPr lang="ko-KR" altLang="en-US" sz="1500" dirty="0" smtClean="0"/>
              <a:t>창 등장</a:t>
            </a:r>
            <a:endParaRPr lang="en-US" altLang="ko-KR" sz="15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2677555" y="2454259"/>
            <a:ext cx="447675" cy="242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6198" y="5131325"/>
            <a:ext cx="1079754" cy="2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53783" y="5515373"/>
            <a:ext cx="1079754" cy="2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6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439615"/>
            <a:ext cx="3054569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1292" y="2381479"/>
            <a:ext cx="531693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메인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‘logo’</a:t>
            </a:r>
            <a:r>
              <a:rPr lang="ko-KR" altLang="en-US" sz="1500" dirty="0"/>
              <a:t> </a:t>
            </a:r>
            <a:r>
              <a:rPr lang="ko-KR" altLang="en-US" sz="1500" dirty="0" err="1" smtClean="0"/>
              <a:t>클릭시</a:t>
            </a:r>
            <a:r>
              <a:rPr lang="ko-KR" altLang="en-US" sz="1500" dirty="0" smtClean="0"/>
              <a:t> 메인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매칭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로그아웃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로그아웃 후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프로필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프로필 페이지로 이동</a:t>
            </a:r>
            <a:endParaRPr lang="en-US" altLang="ko-KR" sz="1500" dirty="0" smtClean="0"/>
          </a:p>
          <a:p>
            <a:endParaRPr lang="en-US" altLang="ko-KR" sz="1500" dirty="0"/>
          </a:p>
        </p:txBody>
      </p:sp>
      <p:sp>
        <p:nvSpPr>
          <p:cNvPr id="7" name="직사각형 6"/>
          <p:cNvSpPr/>
          <p:nvPr/>
        </p:nvSpPr>
        <p:spPr>
          <a:xfrm>
            <a:off x="1041900" y="401515"/>
            <a:ext cx="447675" cy="242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33776" y="401515"/>
            <a:ext cx="638894" cy="242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6450" y="1744540"/>
            <a:ext cx="644025" cy="265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184031"/>
            <a:ext cx="4882650" cy="4342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6092" y="22195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프로필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수정하기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 버튼으로 </a:t>
            </a:r>
            <a:r>
              <a:rPr lang="ko-KR" altLang="en-US" sz="1500" dirty="0" err="1" smtClean="0"/>
              <a:t>수정할수</a:t>
            </a:r>
            <a:r>
              <a:rPr lang="ko-KR" altLang="en-US" sz="1500" dirty="0" smtClean="0"/>
              <a:t> 있는 </a:t>
            </a:r>
            <a:r>
              <a:rPr lang="en-US" altLang="ko-KR" sz="1500" dirty="0" smtClean="0"/>
              <a:t>input </a:t>
            </a:r>
            <a:r>
              <a:rPr lang="ko-KR" altLang="en-US" sz="1500" dirty="0" smtClean="0"/>
              <a:t>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수정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회원정보 수정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4677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842" y="2695804"/>
            <a:ext cx="500026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매칭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싫어하는 </a:t>
            </a:r>
            <a:r>
              <a:rPr lang="en-US" altLang="ko-KR" sz="1500" dirty="0" smtClean="0"/>
              <a:t>MBTI‘ </a:t>
            </a:r>
            <a:r>
              <a:rPr lang="ko-KR" altLang="en-US" sz="1500" dirty="0" smtClean="0"/>
              <a:t>버튼으로 만나기 싫은 </a:t>
            </a:r>
            <a:r>
              <a:rPr lang="en-US" altLang="ko-KR" sz="1500" dirty="0" err="1" smtClean="0"/>
              <a:t>mbti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설정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버튼으로 매칭</a:t>
            </a:r>
            <a:endParaRPr lang="en-US" altLang="ko-KR" sz="1500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 취소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버튼으로 매칭 취소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308850" y="288341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09950" y="3524250"/>
            <a:ext cx="72390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623612"/>
            <a:ext cx="5456486" cy="327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3"/>
          <a:stretch/>
        </p:blipFill>
        <p:spPr>
          <a:xfrm>
            <a:off x="1080000" y="850263"/>
            <a:ext cx="5456487" cy="504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27900" y="473126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41842" y="2695804"/>
            <a:ext cx="5000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싫어하는 </a:t>
            </a:r>
            <a:r>
              <a:rPr lang="en-US" altLang="ko-KR" sz="2000" b="1" dirty="0" smtClean="0"/>
              <a:t>MBTI </a:t>
            </a:r>
            <a:r>
              <a:rPr lang="ko-KR" altLang="en-US" sz="2000" b="1" dirty="0" err="1" smtClean="0"/>
              <a:t>모달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만나기 싫은 </a:t>
            </a:r>
            <a:r>
              <a:rPr lang="en-US" altLang="ko-KR" sz="1500" dirty="0" err="1" smtClean="0"/>
              <a:t>mbti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저장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97312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493</Words>
  <Application>Microsoft Office PowerPoint</Application>
  <PresentationFormat>와이드스크린</PresentationFormat>
  <Paragraphs>104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16</cp:revision>
  <dcterms:created xsi:type="dcterms:W3CDTF">2022-08-18T00:03:51Z</dcterms:created>
  <dcterms:modified xsi:type="dcterms:W3CDTF">2022-08-19T01:58:31Z</dcterms:modified>
</cp:coreProperties>
</file>